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1431F3-4C4A-40AF-A10B-47A6CC6B2825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01D5B-1004-47C2-89B5-7DB4B488D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E4B828-7311-473A-B80F-251273EEB544}" type="slidenum">
              <a:rPr lang="en-US"/>
              <a:pPr/>
              <a:t>2</a:t>
            </a:fld>
            <a:endParaRPr lang="en-US"/>
          </a:p>
        </p:txBody>
      </p:sp>
      <p:sp>
        <p:nvSpPr>
          <p:cNvPr id="798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3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3A9526-F8C7-4BF7-9F8D-8AAE41483E28}" type="slidenum">
              <a:rPr lang="en-US"/>
              <a:pPr/>
              <a:t>11</a:t>
            </a:fld>
            <a:endParaRPr lang="en-US"/>
          </a:p>
        </p:txBody>
      </p:sp>
      <p:sp>
        <p:nvSpPr>
          <p:cNvPr id="890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3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560C99-31AE-49EF-91CE-8D51DC0D6326}" type="slidenum">
              <a:rPr lang="en-US"/>
              <a:pPr/>
              <a:t>12</a:t>
            </a:fld>
            <a:endParaRPr lang="en-US"/>
          </a:p>
        </p:txBody>
      </p:sp>
      <p:sp>
        <p:nvSpPr>
          <p:cNvPr id="901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6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377C1F-7A78-485C-AFCF-132AD9F99157}" type="slidenum">
              <a:rPr lang="en-US"/>
              <a:pPr/>
              <a:t>13</a:t>
            </a:fld>
            <a:endParaRPr lang="en-US"/>
          </a:p>
        </p:txBody>
      </p:sp>
      <p:sp>
        <p:nvSpPr>
          <p:cNvPr id="911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40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DF889A-1BDA-4248-B81E-13669B8EE4F6}" type="slidenum">
              <a:rPr lang="en-US"/>
              <a:pPr/>
              <a:t>14</a:t>
            </a:fld>
            <a:endParaRPr lang="en-US"/>
          </a:p>
        </p:txBody>
      </p:sp>
      <p:sp>
        <p:nvSpPr>
          <p:cNvPr id="921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45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97AF107-0A6A-47A9-912D-0A2550D904C2}" type="slidenum">
              <a:rPr lang="en-US"/>
              <a:pPr/>
              <a:t>15</a:t>
            </a:fld>
            <a:endParaRPr lang="en-US"/>
          </a:p>
        </p:txBody>
      </p:sp>
      <p:sp>
        <p:nvSpPr>
          <p:cNvPr id="931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459124-9539-4CF3-83AF-955833DB86CA}" type="slidenum">
              <a:rPr lang="en-US"/>
              <a:pPr/>
              <a:t>16</a:t>
            </a:fld>
            <a:endParaRPr lang="en-US"/>
          </a:p>
        </p:txBody>
      </p:sp>
      <p:sp>
        <p:nvSpPr>
          <p:cNvPr id="942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6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1ED2A16-BA80-40D8-B21D-CB2D5E264C63}" type="slidenum">
              <a:rPr lang="en-US"/>
              <a:pPr/>
              <a:t>17</a:t>
            </a:fld>
            <a:endParaRPr lang="en-US"/>
          </a:p>
        </p:txBody>
      </p:sp>
      <p:sp>
        <p:nvSpPr>
          <p:cNvPr id="952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9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CA662A-2DF6-412B-86B1-3FC13C39FCD2}" type="slidenum">
              <a:rPr lang="en-US"/>
              <a:pPr/>
              <a:t>18</a:t>
            </a:fld>
            <a:endParaRPr lang="en-US"/>
          </a:p>
        </p:txBody>
      </p:sp>
      <p:sp>
        <p:nvSpPr>
          <p:cNvPr id="962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39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68D303-4611-4E7A-8DF7-B8FAC8724A39}" type="slidenum">
              <a:rPr lang="en-US"/>
              <a:pPr/>
              <a:t>19</a:t>
            </a:fld>
            <a:endParaRPr lang="en-US"/>
          </a:p>
        </p:txBody>
      </p:sp>
      <p:sp>
        <p:nvSpPr>
          <p:cNvPr id="972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25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6E513B-1F14-45C9-84FC-FA6DB0AC84CF}" type="slidenum">
              <a:rPr lang="en-US"/>
              <a:pPr/>
              <a:t>20</a:t>
            </a:fld>
            <a:endParaRPr lang="en-US"/>
          </a:p>
        </p:txBody>
      </p:sp>
      <p:sp>
        <p:nvSpPr>
          <p:cNvPr id="983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50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65BE51-209F-4F37-9A75-32CB9204166C}" type="slidenum">
              <a:rPr lang="en-US"/>
              <a:pPr/>
              <a:t>3</a:t>
            </a:fld>
            <a:endParaRPr lang="en-US"/>
          </a:p>
        </p:txBody>
      </p:sp>
      <p:sp>
        <p:nvSpPr>
          <p:cNvPr id="808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30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7567E7-6C26-44CA-AEB2-6AF20678D9FE}" type="slidenum">
              <a:rPr lang="en-US"/>
              <a:pPr/>
              <a:t>21</a:t>
            </a:fld>
            <a:endParaRPr lang="en-US"/>
          </a:p>
        </p:txBody>
      </p:sp>
      <p:sp>
        <p:nvSpPr>
          <p:cNvPr id="993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77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74931C-0E61-421A-B622-3768F7C4553A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98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AA34B3-FF8A-4C50-9AA7-E33933B33C1E}" type="slidenum">
              <a:rPr lang="en-US"/>
              <a:pPr/>
              <a:t>23</a:t>
            </a:fld>
            <a:endParaRPr lang="en-US"/>
          </a:p>
        </p:txBody>
      </p:sp>
      <p:sp>
        <p:nvSpPr>
          <p:cNvPr id="1013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6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3A2352-2A86-40EE-B4D2-9855A5C2081E}" type="slidenum">
              <a:rPr lang="en-US"/>
              <a:pPr/>
              <a:t>24</a:t>
            </a:fld>
            <a:endParaRPr lang="en-US"/>
          </a:p>
        </p:txBody>
      </p:sp>
      <p:sp>
        <p:nvSpPr>
          <p:cNvPr id="1024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95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B98C92-E878-4814-BAA6-2A6D2FFC43FD}" type="slidenum">
              <a:rPr lang="en-US"/>
              <a:pPr/>
              <a:t>25</a:t>
            </a:fld>
            <a:endParaRPr lang="en-US"/>
          </a:p>
        </p:txBody>
      </p:sp>
      <p:sp>
        <p:nvSpPr>
          <p:cNvPr id="1034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74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C121D7-C188-4D28-8257-9729F9E1B10E}" type="slidenum">
              <a:rPr lang="en-US"/>
              <a:pPr/>
              <a:t>26</a:t>
            </a:fld>
            <a:endParaRPr lang="en-US"/>
          </a:p>
        </p:txBody>
      </p:sp>
      <p:sp>
        <p:nvSpPr>
          <p:cNvPr id="1044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2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B46D6D-D16F-44E4-AF95-68CD71D3AC40}" type="slidenum">
              <a:rPr lang="en-US"/>
              <a:pPr/>
              <a:t>27</a:t>
            </a:fld>
            <a:endParaRPr lang="en-US"/>
          </a:p>
        </p:txBody>
      </p:sp>
      <p:sp>
        <p:nvSpPr>
          <p:cNvPr id="1054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77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BA051E-EF07-4D68-BF89-7A14D6D919D1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35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586AFA-A3FE-4052-8768-BB0FBD45C1E1}" type="slidenum">
              <a:rPr lang="en-US"/>
              <a:pPr/>
              <a:t>29</a:t>
            </a:fld>
            <a:endParaRPr lang="en-US"/>
          </a:p>
        </p:txBody>
      </p:sp>
      <p:sp>
        <p:nvSpPr>
          <p:cNvPr id="1075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5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2E74B13-D056-488C-AB99-B37D8B9CA941}" type="slidenum">
              <a:rPr lang="en-US"/>
              <a:pPr/>
              <a:t>30</a:t>
            </a:fld>
            <a:endParaRPr lang="en-US"/>
          </a:p>
        </p:txBody>
      </p:sp>
      <p:sp>
        <p:nvSpPr>
          <p:cNvPr id="1085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2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C870A1-263F-493D-9EC3-498035BB9CFD}" type="slidenum">
              <a:rPr lang="en-US"/>
              <a:pPr/>
              <a:t>4</a:t>
            </a:fld>
            <a:endParaRPr lang="en-US"/>
          </a:p>
        </p:txBody>
      </p:sp>
      <p:sp>
        <p:nvSpPr>
          <p:cNvPr id="819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3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B08FF4-45E5-4A44-9207-D4591D621674}" type="slidenum">
              <a:rPr lang="en-US"/>
              <a:pPr/>
              <a:t>31</a:t>
            </a:fld>
            <a:endParaRPr lang="en-US"/>
          </a:p>
        </p:txBody>
      </p:sp>
      <p:sp>
        <p:nvSpPr>
          <p:cNvPr id="1095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4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D5EE1A-00A7-49D9-B1F3-9E973A11C62F}" type="slidenum">
              <a:rPr lang="en-US"/>
              <a:pPr/>
              <a:t>32</a:t>
            </a:fld>
            <a:endParaRPr lang="en-US"/>
          </a:p>
        </p:txBody>
      </p:sp>
      <p:sp>
        <p:nvSpPr>
          <p:cNvPr id="1105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9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FBA90E-B892-437E-B3ED-E01EB344FC04}" type="slidenum">
              <a:rPr lang="en-US"/>
              <a:pPr/>
              <a:t>33</a:t>
            </a:fld>
            <a:endParaRPr lang="en-US"/>
          </a:p>
        </p:txBody>
      </p:sp>
      <p:sp>
        <p:nvSpPr>
          <p:cNvPr id="1116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81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FB8637-D72C-41FC-B34E-17E3A083147C}" type="slidenum">
              <a:rPr lang="en-US"/>
              <a:pPr/>
              <a:t>34</a:t>
            </a:fld>
            <a:endParaRPr lang="en-US"/>
          </a:p>
        </p:txBody>
      </p:sp>
      <p:sp>
        <p:nvSpPr>
          <p:cNvPr id="1126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93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7EDA34-CF7A-42B4-BE52-F58EA1636DD6}" type="slidenum">
              <a:rPr lang="en-US"/>
              <a:pPr/>
              <a:t>35</a:t>
            </a:fld>
            <a:endParaRPr lang="en-US"/>
          </a:p>
        </p:txBody>
      </p:sp>
      <p:sp>
        <p:nvSpPr>
          <p:cNvPr id="1136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95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21983A-78AA-461C-8EB2-6E5A47699E2A}" type="slidenum">
              <a:rPr lang="en-US"/>
              <a:pPr/>
              <a:t>36</a:t>
            </a:fld>
            <a:endParaRPr lang="en-US"/>
          </a:p>
        </p:txBody>
      </p:sp>
      <p:sp>
        <p:nvSpPr>
          <p:cNvPr id="1146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29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0E2F86-6FED-48AA-8931-7351CCAA287C}" type="slidenum">
              <a:rPr lang="en-US"/>
              <a:pPr/>
              <a:t>37</a:t>
            </a:fld>
            <a:endParaRPr lang="en-US"/>
          </a:p>
        </p:txBody>
      </p:sp>
      <p:sp>
        <p:nvSpPr>
          <p:cNvPr id="1157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83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A22871-796D-4D05-B8E1-3F4A96831370}" type="slidenum">
              <a:rPr lang="en-US"/>
              <a:pPr/>
              <a:t>38</a:t>
            </a:fld>
            <a:endParaRPr lang="en-US"/>
          </a:p>
        </p:txBody>
      </p:sp>
      <p:sp>
        <p:nvSpPr>
          <p:cNvPr id="1167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1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78A334-6C17-4F48-9C88-AD8BC56DCFC1}" type="slidenum">
              <a:rPr lang="en-US"/>
              <a:pPr/>
              <a:t>39</a:t>
            </a:fld>
            <a:endParaRPr lang="en-US"/>
          </a:p>
        </p:txBody>
      </p:sp>
      <p:sp>
        <p:nvSpPr>
          <p:cNvPr id="1177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41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397C7B-065E-4329-80AF-8B105312EE9A}" type="slidenum">
              <a:rPr lang="en-US"/>
              <a:pPr/>
              <a:t>40</a:t>
            </a:fld>
            <a:endParaRPr lang="en-US"/>
          </a:p>
        </p:txBody>
      </p:sp>
      <p:sp>
        <p:nvSpPr>
          <p:cNvPr id="1187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5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E24E28-635C-41B9-BC53-6BFD1C5F1560}" type="slidenum">
              <a:rPr lang="en-US"/>
              <a:pPr/>
              <a:t>5</a:t>
            </a:fld>
            <a:endParaRPr lang="en-US"/>
          </a:p>
        </p:txBody>
      </p:sp>
      <p:sp>
        <p:nvSpPr>
          <p:cNvPr id="829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2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3541D5-089E-43CE-914C-05928F65CB13}" type="slidenum">
              <a:rPr lang="en-US"/>
              <a:pPr/>
              <a:t>41</a:t>
            </a:fld>
            <a:endParaRPr lang="en-US"/>
          </a:p>
        </p:txBody>
      </p:sp>
      <p:sp>
        <p:nvSpPr>
          <p:cNvPr id="1198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07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D478A8-FDF1-4EA8-900C-D666AE89F35C}" type="slidenum">
              <a:rPr lang="en-US"/>
              <a:pPr/>
              <a:t>42</a:t>
            </a:fld>
            <a:endParaRPr lang="en-US"/>
          </a:p>
        </p:txBody>
      </p:sp>
      <p:sp>
        <p:nvSpPr>
          <p:cNvPr id="1208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74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CF398E-CA20-46F8-BFC9-B5B1A64F7B7A}" type="slidenum">
              <a:rPr lang="en-US"/>
              <a:pPr/>
              <a:t>43</a:t>
            </a:fld>
            <a:endParaRPr lang="en-US"/>
          </a:p>
        </p:txBody>
      </p:sp>
      <p:sp>
        <p:nvSpPr>
          <p:cNvPr id="1218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87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FA7E25-0B19-4F2B-BA24-6FEBE770DF10}" type="slidenum">
              <a:rPr lang="en-US"/>
              <a:pPr/>
              <a:t>44</a:t>
            </a:fld>
            <a:endParaRPr lang="en-US"/>
          </a:p>
        </p:txBody>
      </p:sp>
      <p:sp>
        <p:nvSpPr>
          <p:cNvPr id="1228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3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1226AE-1D53-44CA-B837-F13E9C8D8F75}" type="slidenum">
              <a:rPr lang="en-US"/>
              <a:pPr/>
              <a:t>45</a:t>
            </a:fld>
            <a:endParaRPr lang="en-US"/>
          </a:p>
        </p:txBody>
      </p:sp>
      <p:sp>
        <p:nvSpPr>
          <p:cNvPr id="1239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504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A71EB6-93F5-43F3-AE93-06052AB32D4B}" type="slidenum">
              <a:rPr lang="en-US"/>
              <a:pPr/>
              <a:t>46</a:t>
            </a:fld>
            <a:endParaRPr lang="en-US"/>
          </a:p>
        </p:txBody>
      </p:sp>
      <p:sp>
        <p:nvSpPr>
          <p:cNvPr id="1249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714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341532-16F9-4940-BF2D-7D39420D32BC}" type="slidenum">
              <a:rPr lang="en-US"/>
              <a:pPr/>
              <a:t>47</a:t>
            </a:fld>
            <a:endParaRPr lang="en-US"/>
          </a:p>
        </p:txBody>
      </p:sp>
      <p:sp>
        <p:nvSpPr>
          <p:cNvPr id="1259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334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4D514A-06A3-481B-8D7B-6C45F237F2A7}" type="slidenum">
              <a:rPr lang="en-US"/>
              <a:pPr/>
              <a:t>48</a:t>
            </a:fld>
            <a:endParaRPr lang="en-US"/>
          </a:p>
        </p:txBody>
      </p:sp>
      <p:sp>
        <p:nvSpPr>
          <p:cNvPr id="1269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38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2EA16B9-1D2A-4305-B383-17E45E367F6B}" type="slidenum">
              <a:rPr lang="en-US"/>
              <a:pPr/>
              <a:t>49</a:t>
            </a:fld>
            <a:endParaRPr lang="en-US"/>
          </a:p>
        </p:txBody>
      </p:sp>
      <p:sp>
        <p:nvSpPr>
          <p:cNvPr id="1280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53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378B94-265F-4EFA-8AF9-3BF9EEBB161D}" type="slidenum">
              <a:rPr lang="en-US"/>
              <a:pPr/>
              <a:t>50</a:t>
            </a:fld>
            <a:endParaRPr lang="en-US"/>
          </a:p>
        </p:txBody>
      </p:sp>
      <p:sp>
        <p:nvSpPr>
          <p:cNvPr id="1290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5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0F38D0-2741-41F5-A691-DC241B2F5FE2}" type="slidenum">
              <a:rPr lang="en-US"/>
              <a:pPr/>
              <a:t>6</a:t>
            </a:fld>
            <a:endParaRPr lang="en-US"/>
          </a:p>
        </p:txBody>
      </p:sp>
      <p:sp>
        <p:nvSpPr>
          <p:cNvPr id="839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013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118A8F-F361-432F-B72A-7E24DCB9D6E3}" type="slidenum">
              <a:rPr lang="en-US"/>
              <a:pPr/>
              <a:t>51</a:t>
            </a:fld>
            <a:endParaRPr lang="en-US"/>
          </a:p>
        </p:txBody>
      </p:sp>
      <p:sp>
        <p:nvSpPr>
          <p:cNvPr id="1300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941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5AC892-60EE-4959-95F8-89CBB9F21DEE}" type="slidenum">
              <a:rPr lang="en-US"/>
              <a:pPr/>
              <a:t>52</a:t>
            </a:fld>
            <a:endParaRPr lang="en-US"/>
          </a:p>
        </p:txBody>
      </p:sp>
      <p:sp>
        <p:nvSpPr>
          <p:cNvPr id="1310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0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268902-E1E0-4FF8-AF52-5182ABB754E4}" type="slidenum">
              <a:rPr lang="en-US"/>
              <a:pPr/>
              <a:t>53</a:t>
            </a:fld>
            <a:endParaRPr lang="en-US"/>
          </a:p>
        </p:txBody>
      </p:sp>
      <p:sp>
        <p:nvSpPr>
          <p:cNvPr id="1320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62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D3C2A8-6402-4DA2-9C08-E8C54418BD12}" type="slidenum">
              <a:rPr lang="en-US"/>
              <a:pPr/>
              <a:t>54</a:t>
            </a:fld>
            <a:endParaRPr lang="en-US"/>
          </a:p>
        </p:txBody>
      </p:sp>
      <p:sp>
        <p:nvSpPr>
          <p:cNvPr id="1331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190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E51F30-4A4F-4AD3-844B-66F4F694EF70}" type="slidenum">
              <a:rPr lang="en-US"/>
              <a:pPr/>
              <a:t>55</a:t>
            </a:fld>
            <a:endParaRPr lang="en-US"/>
          </a:p>
        </p:txBody>
      </p:sp>
      <p:sp>
        <p:nvSpPr>
          <p:cNvPr id="1341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5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DD9B2C-DD88-4417-BE82-D6982FB72B87}" type="slidenum">
              <a:rPr lang="en-US"/>
              <a:pPr/>
              <a:t>56</a:t>
            </a:fld>
            <a:endParaRPr lang="en-US"/>
          </a:p>
        </p:txBody>
      </p:sp>
      <p:sp>
        <p:nvSpPr>
          <p:cNvPr id="1351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6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E3FBDF-0F4A-44F4-AFB2-DE24B8FDA19D}" type="slidenum">
              <a:rPr lang="en-US"/>
              <a:pPr/>
              <a:t>57</a:t>
            </a:fld>
            <a:endParaRPr lang="en-US"/>
          </a:p>
        </p:txBody>
      </p:sp>
      <p:sp>
        <p:nvSpPr>
          <p:cNvPr id="1361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810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F08C33-45D3-4E58-8A95-8325FB3B1C59}" type="slidenum">
              <a:rPr lang="en-US"/>
              <a:pPr/>
              <a:t>58</a:t>
            </a:fld>
            <a:endParaRPr lang="en-US"/>
          </a:p>
        </p:txBody>
      </p:sp>
      <p:sp>
        <p:nvSpPr>
          <p:cNvPr id="1372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6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C51877-3058-4D9D-977C-1074E0A882ED}" type="slidenum">
              <a:rPr lang="en-US"/>
              <a:pPr/>
              <a:t>59</a:t>
            </a:fld>
            <a:endParaRPr lang="en-US"/>
          </a:p>
        </p:txBody>
      </p:sp>
      <p:sp>
        <p:nvSpPr>
          <p:cNvPr id="1382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060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FAFD1E-1D08-4E3F-A554-5038C4FCD220}" type="slidenum">
              <a:rPr lang="en-US"/>
              <a:pPr/>
              <a:t>60</a:t>
            </a:fld>
            <a:endParaRPr lang="en-US"/>
          </a:p>
        </p:txBody>
      </p:sp>
      <p:sp>
        <p:nvSpPr>
          <p:cNvPr id="1392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78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D324E4-F0B8-4E2C-A19E-A18D93BFE815}" type="slidenum">
              <a:rPr lang="en-US"/>
              <a:pPr/>
              <a:t>7</a:t>
            </a:fld>
            <a:endParaRPr lang="en-US"/>
          </a:p>
        </p:txBody>
      </p:sp>
      <p:sp>
        <p:nvSpPr>
          <p:cNvPr id="849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665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F70DE5-8577-4229-B98B-BB81ADC611AD}" type="slidenum">
              <a:rPr lang="en-US"/>
              <a:pPr/>
              <a:t>61</a:t>
            </a:fld>
            <a:endParaRPr lang="en-US"/>
          </a:p>
        </p:txBody>
      </p:sp>
      <p:sp>
        <p:nvSpPr>
          <p:cNvPr id="1402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119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166007-EC2B-4ABA-9149-7D4CE9AF877C}" type="slidenum">
              <a:rPr lang="en-US"/>
              <a:pPr/>
              <a:t>62</a:t>
            </a:fld>
            <a:endParaRPr lang="en-US"/>
          </a:p>
        </p:txBody>
      </p:sp>
      <p:sp>
        <p:nvSpPr>
          <p:cNvPr id="1413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14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3C5DCA-DED6-4AC0-80FF-B440B9C600A7}" type="slidenum">
              <a:rPr lang="en-US"/>
              <a:pPr/>
              <a:t>63</a:t>
            </a:fld>
            <a:endParaRPr lang="en-US"/>
          </a:p>
        </p:txBody>
      </p:sp>
      <p:sp>
        <p:nvSpPr>
          <p:cNvPr id="1423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38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BBEC2E-A088-40B9-8392-A4BB7BAB052F}" type="slidenum">
              <a:rPr lang="en-US"/>
              <a:pPr/>
              <a:t>64</a:t>
            </a:fld>
            <a:endParaRPr lang="en-US"/>
          </a:p>
        </p:txBody>
      </p:sp>
      <p:sp>
        <p:nvSpPr>
          <p:cNvPr id="1433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63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DCD9B4-70AC-45EA-A7E1-A5D5C6E8CC36}" type="slidenum">
              <a:rPr lang="en-US"/>
              <a:pPr/>
              <a:t>65</a:t>
            </a:fld>
            <a:endParaRPr lang="en-US"/>
          </a:p>
        </p:txBody>
      </p:sp>
      <p:sp>
        <p:nvSpPr>
          <p:cNvPr id="1443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160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127EB0-0750-45DD-8D5D-4199D5C276A3}" type="slidenum">
              <a:rPr lang="en-US"/>
              <a:pPr/>
              <a:t>66</a:t>
            </a:fld>
            <a:endParaRPr lang="en-US"/>
          </a:p>
        </p:txBody>
      </p:sp>
      <p:sp>
        <p:nvSpPr>
          <p:cNvPr id="1454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483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A4AA5-2D48-43E9-82CA-4C4F685A08F9}" type="slidenum">
              <a:rPr lang="en-US"/>
              <a:pPr/>
              <a:t>67</a:t>
            </a:fld>
            <a:endParaRPr lang="en-US"/>
          </a:p>
        </p:txBody>
      </p:sp>
      <p:sp>
        <p:nvSpPr>
          <p:cNvPr id="1464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13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C99CB3-39D1-4AD1-BEFF-1E1B1A815D49}" type="slidenum">
              <a:rPr lang="en-US"/>
              <a:pPr/>
              <a:t>68</a:t>
            </a:fld>
            <a:endParaRPr lang="en-US"/>
          </a:p>
        </p:txBody>
      </p:sp>
      <p:sp>
        <p:nvSpPr>
          <p:cNvPr id="1474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24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34ADE3-19C0-411C-A82F-53E6FB3E41CE}" type="slidenum">
              <a:rPr lang="en-US"/>
              <a:pPr/>
              <a:t>69</a:t>
            </a:fld>
            <a:endParaRPr lang="en-US"/>
          </a:p>
        </p:txBody>
      </p:sp>
      <p:sp>
        <p:nvSpPr>
          <p:cNvPr id="1484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561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6AB66C-B38A-488E-8E71-6D81665BEDA0}" type="slidenum">
              <a:rPr lang="en-US"/>
              <a:pPr/>
              <a:t>70</a:t>
            </a:fld>
            <a:endParaRPr lang="en-US"/>
          </a:p>
        </p:txBody>
      </p:sp>
      <p:sp>
        <p:nvSpPr>
          <p:cNvPr id="1495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7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1C73ED-B006-4753-8F56-F41055925445}" type="slidenum">
              <a:rPr lang="en-US"/>
              <a:pPr/>
              <a:t>8</a:t>
            </a:fld>
            <a:endParaRPr lang="en-US"/>
          </a:p>
        </p:txBody>
      </p:sp>
      <p:sp>
        <p:nvSpPr>
          <p:cNvPr id="860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41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56ECFE-68B6-4BB9-9355-D64D45F1D4C3}" type="slidenum">
              <a:rPr lang="en-US"/>
              <a:pPr/>
              <a:t>71</a:t>
            </a:fld>
            <a:endParaRPr lang="en-US"/>
          </a:p>
        </p:txBody>
      </p:sp>
      <p:sp>
        <p:nvSpPr>
          <p:cNvPr id="1505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387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A41BD7-9B46-40D1-A0A6-53113C741B96}" type="slidenum">
              <a:rPr lang="en-US"/>
              <a:pPr/>
              <a:t>72</a:t>
            </a:fld>
            <a:endParaRPr lang="en-US"/>
          </a:p>
        </p:txBody>
      </p:sp>
      <p:sp>
        <p:nvSpPr>
          <p:cNvPr id="1515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783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E2E31C-BE8D-4B75-A8CE-2CDA83E855A1}" type="slidenum">
              <a:rPr lang="en-US"/>
              <a:pPr/>
              <a:t>73</a:t>
            </a:fld>
            <a:endParaRPr lang="en-US"/>
          </a:p>
        </p:txBody>
      </p:sp>
      <p:sp>
        <p:nvSpPr>
          <p:cNvPr id="1525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77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B332A-5D0A-4722-B077-4644403B1C30}" type="slidenum">
              <a:rPr lang="en-US"/>
              <a:pPr/>
              <a:t>9</a:t>
            </a:fld>
            <a:endParaRPr lang="en-US"/>
          </a:p>
        </p:txBody>
      </p:sp>
      <p:sp>
        <p:nvSpPr>
          <p:cNvPr id="870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8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E1A65F-424E-4784-9FA4-D455035259F7}" type="slidenum">
              <a:rPr lang="en-US"/>
              <a:pPr/>
              <a:t>10</a:t>
            </a:fld>
            <a:endParaRPr lang="en-US"/>
          </a:p>
        </p:txBody>
      </p:sp>
      <p:sp>
        <p:nvSpPr>
          <p:cNvPr id="880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1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1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1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1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6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5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3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4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DE0F0-7D1F-4153-80D0-723A8838AE19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CEC87-4155-4919-A072-C3746EF70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0488" y="6457890"/>
            <a:ext cx="441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Instructor: NGUYEN ANH </a:t>
            </a:r>
            <a:r>
              <a:rPr lang="en-US" sz="2000" b="1" dirty="0" smtClean="0">
                <a:solidFill>
                  <a:srgbClr val="00B0F0"/>
                </a:solidFill>
              </a:rPr>
              <a:t>MINH (M. Sc</a:t>
            </a:r>
            <a:r>
              <a:rPr lang="en-US" sz="2000" b="1" dirty="0">
                <a:solidFill>
                  <a:srgbClr val="00B0F0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0512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66620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0037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37413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26279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0664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8809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1263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64202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9381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06165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2107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2811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5461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5213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57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748329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26264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4536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520317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06008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2889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75279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06421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8378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2698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13201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64790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48738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3290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7100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6293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1637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2954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2807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37201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2370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63158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2077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72972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9065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1067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47141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01546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832181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00069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8620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09477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31242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21173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4643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60992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83494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90986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43465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1834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14406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0427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43755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4494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58498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4817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90137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21456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2520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4985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2843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18245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39679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111694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86289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09234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84925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82</Words>
  <Application>Microsoft Office PowerPoint</Application>
  <PresentationFormat>Widescreen</PresentationFormat>
  <Paragraphs>73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2</cp:revision>
  <dcterms:created xsi:type="dcterms:W3CDTF">2015-05-07T07:07:22Z</dcterms:created>
  <dcterms:modified xsi:type="dcterms:W3CDTF">2015-05-07T07:16:57Z</dcterms:modified>
</cp:coreProperties>
</file>